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-691" y="-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G>
</file>

<file path=ppt/media/image3.png>
</file>

<file path=ppt/media/image4.jpeg>
</file>

<file path=ppt/media/image5.jpeg>
</file>

<file path=ppt/media/image6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51435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16133"/>
            <a:ext cx="3679116" cy="470388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16133"/>
            <a:ext cx="3505200" cy="17346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6" y="2031357"/>
            <a:ext cx="3313355" cy="127662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6" y="3315810"/>
            <a:ext cx="3309803" cy="94547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137621"/>
            <a:ext cx="2133600" cy="563236"/>
          </a:xfrm>
        </p:spPr>
        <p:txBody>
          <a:bodyPr anchor="b"/>
          <a:lstStyle>
            <a:lvl1pPr algn="l">
              <a:defRPr sz="2400"/>
            </a:lvl1pPr>
          </a:lstStyle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4566213"/>
            <a:ext cx="3505200" cy="61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4289975"/>
            <a:ext cx="2831592" cy="273844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4289975"/>
            <a:ext cx="643666" cy="2738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4566213"/>
            <a:ext cx="3505200" cy="61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772610"/>
            <a:ext cx="1484453" cy="3585258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772610"/>
            <a:ext cx="5423704" cy="358525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175622"/>
            <a:ext cx="6637468" cy="1021556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6" y="3200400"/>
            <a:ext cx="6637467" cy="1140310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1735074"/>
            <a:ext cx="3419856" cy="2619756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1735073"/>
            <a:ext cx="3419856" cy="2619756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1737007"/>
            <a:ext cx="3057148" cy="47982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231021"/>
            <a:ext cx="3419856" cy="21268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8" y="1737007"/>
            <a:ext cx="3055717" cy="47982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231021"/>
            <a:ext cx="3419856" cy="21268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51435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16133"/>
            <a:ext cx="3679116" cy="470388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16133"/>
            <a:ext cx="3505200" cy="4679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58" name="Rectangle 57"/>
          <p:cNvSpPr/>
          <p:nvPr/>
        </p:nvSpPr>
        <p:spPr>
          <a:xfrm>
            <a:off x="905572" y="451413"/>
            <a:ext cx="3562257" cy="4236334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642395"/>
            <a:ext cx="3090440" cy="3863051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4566213"/>
            <a:ext cx="3505200" cy="61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4293627"/>
            <a:ext cx="3493664" cy="273844"/>
          </a:xfrm>
        </p:spPr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1993076"/>
            <a:ext cx="3304572" cy="109736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3102746"/>
            <a:ext cx="3298784" cy="113842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51435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16133"/>
            <a:ext cx="3679116" cy="470388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16133"/>
            <a:ext cx="3505200" cy="4679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2" y="451413"/>
            <a:ext cx="3562257" cy="4236334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4566213"/>
            <a:ext cx="3505200" cy="61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1995678"/>
            <a:ext cx="3300984" cy="109728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9" y="520346"/>
            <a:ext cx="3359623" cy="4101084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1" y="3099816"/>
            <a:ext cx="3300573" cy="113967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4293627"/>
            <a:ext cx="3493664" cy="273844"/>
          </a:xfrm>
        </p:spPr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51435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250116"/>
            <a:ext cx="8229600" cy="463923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16133"/>
            <a:ext cx="3679116" cy="524433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16133"/>
            <a:ext cx="3505200" cy="4679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770748"/>
            <a:ext cx="7024744" cy="857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3" y="1742739"/>
            <a:ext cx="6777317" cy="2631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168369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5CD91C6E-A53A-49DE-829C-B72B3748197D}" type="datetimeFigureOut">
              <a:rPr lang="zh-TW" altLang="en-US" smtClean="0"/>
              <a:t>2014/5/22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4389120"/>
            <a:ext cx="350215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168369"/>
            <a:ext cx="1332156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DB623FE1-6423-49E4-BBAC-4C75667CD8A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作業系統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sz="2700" dirty="0" smtClean="0"/>
              <a:t>Operating Systems</a:t>
            </a:r>
            <a:endParaRPr lang="zh-TW" altLang="en-US" sz="27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dirty="0" smtClean="0"/>
              <a:t>靜宜大學資訊傳播工程學系</a:t>
            </a:r>
            <a:endParaRPr lang="en-US" altLang="zh-TW" dirty="0" smtClean="0"/>
          </a:p>
          <a:p>
            <a:r>
              <a:rPr lang="zh-TW" altLang="en-US" dirty="0" smtClean="0"/>
              <a:t>劉國有 助理教授</a:t>
            </a:r>
            <a:endParaRPr lang="en-US" altLang="zh-TW" dirty="0" smtClean="0"/>
          </a:p>
          <a:p>
            <a:r>
              <a:rPr lang="en-US" altLang="zh-TW" dirty="0" smtClean="0"/>
              <a:t>kyliu@pu.edu.tw</a:t>
            </a:r>
            <a:endParaRPr lang="zh-TW" altLang="en-US" dirty="0"/>
          </a:p>
        </p:txBody>
      </p:sp>
      <p:pic>
        <p:nvPicPr>
          <p:cNvPr id="4" name="Grace_Behind_the_Curtain(cut)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84584" y="51470"/>
            <a:ext cx="487363" cy="487363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2139702"/>
            <a:ext cx="3264363" cy="24482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文字方塊 8"/>
          <p:cNvSpPr txBox="1"/>
          <p:nvPr/>
        </p:nvSpPr>
        <p:spPr>
          <a:xfrm>
            <a:off x="4716016" y="4371950"/>
            <a:ext cx="3223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ym typeface="Wingdings"/>
              </a:rPr>
              <a:t> 記憶體未抽象化的電腦運作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58289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3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3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3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250"/>
                            </p:stCondLst>
                            <p:childTnLst>
                              <p:par>
                                <p:cTn id="31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33" dur="3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75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43490" y="339502"/>
            <a:ext cx="7024744" cy="857250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No Memory Abstraction: </a:t>
            </a:r>
            <a:r>
              <a:rPr lang="en-US" altLang="zh-TW" dirty="0" err="1"/>
              <a:t>Uni</a:t>
            </a:r>
            <a:r>
              <a:rPr lang="en-US" altLang="zh-TW" dirty="0"/>
              <a:t>-program </a:t>
            </a:r>
            <a:r>
              <a:rPr lang="en-US" altLang="zh-TW" dirty="0" smtClean="0"/>
              <a:t>Computer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43493" y="1131590"/>
            <a:ext cx="7632963" cy="2631733"/>
          </a:xfrm>
        </p:spPr>
        <p:txBody>
          <a:bodyPr/>
          <a:lstStyle/>
          <a:p>
            <a:pPr marL="342900" lvl="1"/>
            <a:r>
              <a:rPr lang="en-US" altLang="zh-TW" dirty="0"/>
              <a:t>Every program simply saw the physical memory</a:t>
            </a:r>
          </a:p>
          <a:p>
            <a:endParaRPr lang="zh-TW" altLang="en-US" dirty="0"/>
          </a:p>
        </p:txBody>
      </p:sp>
      <p:pic>
        <p:nvPicPr>
          <p:cNvPr id="4" name="Picture 6" descr="03-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563638"/>
            <a:ext cx="5904656" cy="2798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2"/>
          <p:cNvSpPr txBox="1">
            <a:spLocks noChangeArrowheads="1"/>
          </p:cNvSpPr>
          <p:nvPr/>
        </p:nvSpPr>
        <p:spPr bwMode="auto">
          <a:xfrm>
            <a:off x="1698536" y="4361672"/>
            <a:ext cx="137567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sz="1400" dirty="0"/>
              <a:t>Mainframes/</a:t>
            </a:r>
          </a:p>
          <a:p>
            <a:pPr eaLnBrk="1" hangingPunct="1"/>
            <a:r>
              <a:rPr lang="en-US" altLang="zh-TW" sz="1400" dirty="0"/>
              <a:t>minicomputers</a:t>
            </a:r>
            <a:endParaRPr lang="zh-TW" altLang="en-US" sz="1400" dirty="0"/>
          </a:p>
        </p:txBody>
      </p:sp>
      <p:sp>
        <p:nvSpPr>
          <p:cNvPr id="6" name="文字方塊 8"/>
          <p:cNvSpPr txBox="1">
            <a:spLocks noChangeArrowheads="1"/>
          </p:cNvSpPr>
          <p:nvPr/>
        </p:nvSpPr>
        <p:spPr bwMode="auto">
          <a:xfrm>
            <a:off x="3995936" y="4360898"/>
            <a:ext cx="180614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sz="1400" dirty="0"/>
              <a:t>PDAs/</a:t>
            </a:r>
          </a:p>
          <a:p>
            <a:pPr eaLnBrk="1" hangingPunct="1"/>
            <a:r>
              <a:rPr lang="en-US" altLang="zh-TW" sz="1400" dirty="0"/>
              <a:t>Embedded systems</a:t>
            </a:r>
            <a:endParaRPr lang="zh-TW" altLang="en-US" sz="1400" dirty="0"/>
          </a:p>
        </p:txBody>
      </p:sp>
      <p:sp>
        <p:nvSpPr>
          <p:cNvPr id="7" name="文字方塊 9"/>
          <p:cNvSpPr txBox="1">
            <a:spLocks noChangeArrowheads="1"/>
          </p:cNvSpPr>
          <p:nvPr/>
        </p:nvSpPr>
        <p:spPr bwMode="auto">
          <a:xfrm>
            <a:off x="6188243" y="4364190"/>
            <a:ext cx="140809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sz="1400" dirty="0"/>
              <a:t>Early personal </a:t>
            </a:r>
          </a:p>
          <a:p>
            <a:pPr eaLnBrk="1" hangingPunct="1"/>
            <a:r>
              <a:rPr lang="en-US" altLang="zh-TW" sz="1400" dirty="0"/>
              <a:t>computers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3315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43490" y="267494"/>
            <a:ext cx="7024744" cy="857250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No Memory Abstraction: Multi-program </a:t>
            </a:r>
            <a:r>
              <a:rPr lang="en-US" altLang="zh-TW" dirty="0" smtClean="0"/>
              <a:t>Computer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43493" y="1203598"/>
            <a:ext cx="3024451" cy="2631733"/>
          </a:xfrm>
        </p:spPr>
        <p:txBody>
          <a:bodyPr/>
          <a:lstStyle/>
          <a:p>
            <a:r>
              <a:rPr lang="en-US" altLang="zh-TW" sz="1800" dirty="0">
                <a:solidFill>
                  <a:srgbClr val="FF0000"/>
                </a:solidFill>
              </a:rPr>
              <a:t>Static relocation</a:t>
            </a:r>
            <a:r>
              <a:rPr lang="en-US" altLang="zh-TW" sz="1800" dirty="0"/>
              <a:t>:  when a program was loaded at address </a:t>
            </a:r>
            <a:r>
              <a:rPr lang="en-US" altLang="zh-TW" sz="1800" i="1" dirty="0" err="1">
                <a:solidFill>
                  <a:srgbClr val="FF0000"/>
                </a:solidFill>
              </a:rPr>
              <a:t>addr</a:t>
            </a:r>
            <a:r>
              <a:rPr lang="en-US" altLang="zh-TW" sz="1800" dirty="0"/>
              <a:t>, the constant </a:t>
            </a:r>
            <a:r>
              <a:rPr lang="en-US" altLang="zh-TW" sz="1800" dirty="0" err="1">
                <a:solidFill>
                  <a:srgbClr val="FF0000"/>
                </a:solidFill>
              </a:rPr>
              <a:t>addr</a:t>
            </a:r>
            <a:r>
              <a:rPr lang="en-US" altLang="zh-TW" sz="1800" dirty="0"/>
              <a:t> was added to every program address during the </a:t>
            </a:r>
            <a:r>
              <a:rPr lang="en-US" altLang="zh-TW" sz="1800" dirty="0" smtClean="0"/>
              <a:t>loading of process</a:t>
            </a:r>
            <a:r>
              <a:rPr lang="en-US" altLang="zh-TW" sz="1800" dirty="0"/>
              <a:t>.</a:t>
            </a:r>
          </a:p>
          <a:p>
            <a:endParaRPr lang="zh-TW" altLang="en-US" dirty="0"/>
          </a:p>
        </p:txBody>
      </p:sp>
      <p:pic>
        <p:nvPicPr>
          <p:cNvPr id="4" name="Picture 6" descr="03-0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1203598"/>
            <a:ext cx="4174576" cy="38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字方塊 2"/>
          <p:cNvSpPr txBox="1">
            <a:spLocks noChangeArrowheads="1"/>
          </p:cNvSpPr>
          <p:nvPr/>
        </p:nvSpPr>
        <p:spPr bwMode="auto">
          <a:xfrm>
            <a:off x="4139952" y="1923678"/>
            <a:ext cx="2952328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/>
            <a:r>
              <a:rPr lang="en-US" altLang="zh-TW" sz="1400" b="1" dirty="0">
                <a:solidFill>
                  <a:srgbClr val="C00000"/>
                </a:solidFill>
              </a:rPr>
              <a:t>Static relocation </a:t>
            </a:r>
            <a:r>
              <a:rPr lang="en-US" altLang="zh-TW" sz="1400" dirty="0"/>
              <a:t>refers to address </a:t>
            </a:r>
            <a:r>
              <a:rPr lang="en-US" altLang="zh-TW" sz="1400" dirty="0" smtClean="0"/>
              <a:t>transformations </a:t>
            </a:r>
            <a:r>
              <a:rPr lang="en-US" altLang="zh-TW" sz="1400" dirty="0"/>
              <a:t>being done </a:t>
            </a:r>
            <a:r>
              <a:rPr lang="en-US" altLang="zh-TW" sz="1400" dirty="0">
                <a:solidFill>
                  <a:srgbClr val="C00000"/>
                </a:solidFill>
              </a:rPr>
              <a:t>before</a:t>
            </a:r>
            <a:r>
              <a:rPr lang="en-US" altLang="zh-TW" sz="1400" dirty="0"/>
              <a:t> </a:t>
            </a:r>
            <a:r>
              <a:rPr lang="en-US" altLang="zh-TW" sz="1400" dirty="0" smtClean="0"/>
              <a:t>execution </a:t>
            </a:r>
            <a:r>
              <a:rPr lang="en-US" altLang="zh-TW" sz="1400" dirty="0"/>
              <a:t>of a program begins.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336180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奧斯丁">
  <a:themeElements>
    <a:clrScheme name="奧斯丁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奧斯丁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奧斯丁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40</TotalTime>
  <Words>91</Words>
  <Application>Microsoft Office PowerPoint</Application>
  <PresentationFormat>如螢幕大小 (16:9)</PresentationFormat>
  <Paragraphs>16</Paragraphs>
  <Slides>3</Slides>
  <Notes>0</Notes>
  <HiddenSlides>0</HiddenSlides>
  <MMClips>1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4" baseType="lpstr">
      <vt:lpstr>奧斯丁</vt:lpstr>
      <vt:lpstr>作業系統 Operating Systems</vt:lpstr>
      <vt:lpstr>No Memory Abstraction: Uni-program Computer</vt:lpstr>
      <vt:lpstr>No Memory Abstraction: Multi-program Computer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作業系統 Operating Systems</dc:title>
  <dc:creator>pc</dc:creator>
  <cp:lastModifiedBy>pc</cp:lastModifiedBy>
  <cp:revision>4</cp:revision>
  <dcterms:created xsi:type="dcterms:W3CDTF">2014-05-21T15:49:47Z</dcterms:created>
  <dcterms:modified xsi:type="dcterms:W3CDTF">2014-05-22T14:05:03Z</dcterms:modified>
</cp:coreProperties>
</file>

<file path=docProps/thumbnail.jpeg>
</file>